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0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1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5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8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9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66F6-06C4-4018-9356-1503884708D0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98BB-BDF9-4C25-B5B1-AE789ED75AF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04664" y="114176"/>
            <a:ext cx="5904656" cy="892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5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!! Entflogener Vogel gesucht !!</a:t>
            </a:r>
          </a:p>
          <a:p>
            <a:pPr algn="just"/>
            <a:endParaRPr lang="de-DE" sz="2500" dirty="0">
              <a:latin typeface="Gabriola" panose="04040605051002020D02" pitchFamily="82" charset="0"/>
            </a:endParaRPr>
          </a:p>
          <a:p>
            <a:r>
              <a:rPr lang="de-DE" sz="2800" dirty="0" smtClean="0">
                <a:latin typeface="Gabriola" panose="04040605051002020D02" pitchFamily="82" charset="0"/>
              </a:rPr>
              <a:t>Hallo, uns ist am 18.02.2019 gegen 14:30 Uhr, unsere kleine Frieda in </a:t>
            </a:r>
            <a:r>
              <a:rPr lang="de-DE" sz="2800" dirty="0" err="1" smtClean="0">
                <a:latin typeface="Gabriola" panose="04040605051002020D02" pitchFamily="82" charset="0"/>
              </a:rPr>
              <a:t>Gröpelingen</a:t>
            </a:r>
            <a:r>
              <a:rPr lang="de-DE" sz="2800" dirty="0" smtClean="0">
                <a:latin typeface="Gabriola" panose="04040605051002020D02" pitchFamily="82" charset="0"/>
              </a:rPr>
              <a:t> direkt am Jugendfreizeitheim (</a:t>
            </a:r>
            <a:r>
              <a:rPr lang="de-DE" sz="2800" dirty="0" err="1" smtClean="0">
                <a:latin typeface="Gabriola" panose="04040605051002020D02" pitchFamily="82" charset="0"/>
              </a:rPr>
              <a:t>Marienwerder</a:t>
            </a:r>
            <a:r>
              <a:rPr lang="de-DE" sz="2800" dirty="0" smtClean="0">
                <a:latin typeface="Gabriola" panose="04040605051002020D02" pitchFamily="82" charset="0"/>
              </a:rPr>
              <a:t>-  /Brombergerstraße) weggeflogen. Sie ist ein gelbes Rosenköpfchen und wird sehr von uns vermisst daher wären wir über wirklich jeden Hinweis wenn sie jemand gesehen/gefunden hat sehr dankbar. Damit sie hoffentlich wieder nach Hause zu ihrem Partner kommt. </a:t>
            </a:r>
            <a:br>
              <a:rPr lang="de-DE" sz="2800" dirty="0" smtClean="0">
                <a:latin typeface="Gabriola" panose="04040605051002020D02" pitchFamily="82" charset="0"/>
              </a:rPr>
            </a:br>
            <a:endParaRPr lang="de-DE" sz="2800" dirty="0" smtClean="0">
              <a:latin typeface="Gabriola" panose="04040605051002020D02" pitchFamily="82" charset="0"/>
            </a:endParaRPr>
          </a:p>
          <a:p>
            <a:r>
              <a:rPr lang="de-DE" sz="2800" dirty="0" smtClean="0">
                <a:latin typeface="Gabriola" panose="04040605051002020D02" pitchFamily="82" charset="0"/>
              </a:rPr>
              <a:t>Gern unter einer dieser </a:t>
            </a:r>
            <a:br>
              <a:rPr lang="de-DE" sz="2800" dirty="0" smtClean="0">
                <a:latin typeface="Gabriola" panose="04040605051002020D02" pitchFamily="82" charset="0"/>
              </a:rPr>
            </a:br>
            <a:r>
              <a:rPr lang="de-DE" sz="2800" dirty="0" smtClean="0">
                <a:latin typeface="Gabriola" panose="04040605051002020D02" pitchFamily="82" charset="0"/>
              </a:rPr>
              <a:t>Telefonnummern melden: </a:t>
            </a:r>
          </a:p>
          <a:p>
            <a:endParaRPr lang="de-DE" sz="2800" dirty="0">
              <a:latin typeface="Gabriola" panose="04040605051002020D02" pitchFamily="82" charset="0"/>
            </a:endParaRPr>
          </a:p>
          <a:p>
            <a:r>
              <a:rPr lang="de-DE" sz="2800" dirty="0" smtClean="0">
                <a:latin typeface="Gabriola" panose="04040605051002020D02" pitchFamily="82" charset="0"/>
              </a:rPr>
              <a:t>0421 6163123</a:t>
            </a:r>
          </a:p>
          <a:p>
            <a:r>
              <a:rPr lang="de-DE" sz="2800" dirty="0" smtClean="0">
                <a:latin typeface="Gabriola" panose="04040605051002020D02" pitchFamily="82" charset="0"/>
              </a:rPr>
              <a:t>0173 2128599</a:t>
            </a:r>
          </a:p>
          <a:p>
            <a:r>
              <a:rPr lang="de-DE" sz="2800" dirty="0" smtClean="0">
                <a:latin typeface="Gabriola" panose="04040605051002020D02" pitchFamily="82" charset="0"/>
              </a:rPr>
              <a:t>0172 4392482</a:t>
            </a:r>
          </a:p>
          <a:p>
            <a:endParaRPr lang="de-DE" sz="2800" dirty="0">
              <a:latin typeface="Gabriola" panose="04040605051002020D02" pitchFamily="82" charset="0"/>
            </a:endParaRPr>
          </a:p>
          <a:p>
            <a:r>
              <a:rPr lang="de-DE" sz="2800" dirty="0" smtClean="0">
                <a:latin typeface="Gabriola" panose="04040605051002020D02" pitchFamily="82" charset="0"/>
              </a:rPr>
              <a:t>Viele Grüße Familie Kludt</a:t>
            </a:r>
            <a:endParaRPr lang="en-US" sz="2800" dirty="0">
              <a:latin typeface="Gabriola" panose="04040605051002020D02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01" b="9993"/>
          <a:stretch/>
        </p:blipFill>
        <p:spPr bwMode="auto">
          <a:xfrm>
            <a:off x="3861048" y="4713435"/>
            <a:ext cx="2703528" cy="45965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4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Boehmert&amp;Boehmert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BOEHMERT &amp; BOEHMERT</dc:creator>
  <cp:lastModifiedBy>BOEHMERT &amp; BOEHMERT</cp:lastModifiedBy>
  <cp:revision>2</cp:revision>
  <cp:lastPrinted>2019-02-19T07:26:22Z</cp:lastPrinted>
  <dcterms:created xsi:type="dcterms:W3CDTF">2019-02-19T07:12:59Z</dcterms:created>
  <dcterms:modified xsi:type="dcterms:W3CDTF">2019-02-19T07:32:17Z</dcterms:modified>
</cp:coreProperties>
</file>